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9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3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15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85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55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02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61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326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1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43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9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89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7689E-27E8-44B3-ABBE-3D58FC6900CF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7FE21-DE07-4B11-9071-14E5E173D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22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/>
              <a:t> </a:t>
            </a:r>
            <a:r>
              <a:rPr lang="en-GB" u="sng" dirty="0" smtClean="0"/>
              <a:t/>
            </a:r>
            <a:br>
              <a:rPr lang="en-GB" u="sng" dirty="0" smtClean="0"/>
            </a:br>
            <a:r>
              <a:rPr lang="en-GB" u="sng" dirty="0" smtClean="0"/>
              <a:t>WALT: Explain how to objects move on different surfaces.</a:t>
            </a:r>
            <a:endParaRPr lang="en-GB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69030" y="2401774"/>
            <a:ext cx="4305300" cy="359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70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587" y="287188"/>
            <a:ext cx="10407442" cy="653098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18856" y="3054102"/>
            <a:ext cx="6387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How do objects move differently on different surfaces?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52835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898" y="0"/>
            <a:ext cx="10734147" cy="6724187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807505"/>
              </p:ext>
            </p:extLst>
          </p:nvPr>
        </p:nvGraphicFramePr>
        <p:xfrm>
          <a:off x="1476103" y="2972057"/>
          <a:ext cx="7720035" cy="332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3345">
                  <a:extLst>
                    <a:ext uri="{9D8B030D-6E8A-4147-A177-3AD203B41FA5}">
                      <a16:colId xmlns:a16="http://schemas.microsoft.com/office/drawing/2014/main" val="2123314951"/>
                    </a:ext>
                  </a:extLst>
                </a:gridCol>
                <a:gridCol w="2573345">
                  <a:extLst>
                    <a:ext uri="{9D8B030D-6E8A-4147-A177-3AD203B41FA5}">
                      <a16:colId xmlns:a16="http://schemas.microsoft.com/office/drawing/2014/main" val="2658944321"/>
                    </a:ext>
                  </a:extLst>
                </a:gridCol>
                <a:gridCol w="2573345">
                  <a:extLst>
                    <a:ext uri="{9D8B030D-6E8A-4147-A177-3AD203B41FA5}">
                      <a16:colId xmlns:a16="http://schemas.microsoft.com/office/drawing/2014/main" val="1201783923"/>
                    </a:ext>
                  </a:extLst>
                </a:gridCol>
              </a:tblGrid>
              <a:tr h="692381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SURFACE MATERIAL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DISTANCE</a:t>
                      </a:r>
                    </a:p>
                    <a:p>
                      <a:r>
                        <a:rPr lang="en-GB" sz="2800" b="1" dirty="0" smtClean="0"/>
                        <a:t>(m</a:t>
                      </a:r>
                      <a:r>
                        <a:rPr lang="en-GB" sz="2800" b="1" baseline="0" dirty="0" smtClean="0"/>
                        <a:t> and cm)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NOTES</a:t>
                      </a:r>
                      <a:endParaRPr lang="en-GB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242487"/>
                  </a:ext>
                </a:extLst>
              </a:tr>
              <a:tr h="535332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Fake </a:t>
                      </a:r>
                      <a:r>
                        <a:rPr lang="en-GB" sz="3600" dirty="0" smtClean="0"/>
                        <a:t>grass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23481"/>
                  </a:ext>
                </a:extLst>
              </a:tr>
              <a:tr h="480426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Bubble wrap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007948"/>
                  </a:ext>
                </a:extLst>
              </a:tr>
              <a:tr h="403002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Cardboard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246732"/>
                  </a:ext>
                </a:extLst>
              </a:tr>
              <a:tr h="403002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Bench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0996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58092" y="2069392"/>
            <a:ext cx="3239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/>
              <a:t>Results:</a:t>
            </a:r>
            <a:endParaRPr lang="en-GB" sz="5400" b="1" dirty="0"/>
          </a:p>
        </p:txBody>
      </p:sp>
    </p:spTree>
    <p:extLst>
      <p:ext uri="{BB962C8B-B14F-4D97-AF65-F5344CB8AC3E}">
        <p14:creationId xmlns:p14="http://schemas.microsoft.com/office/powerpoint/2010/main" val="14951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933" y="571591"/>
            <a:ext cx="10431426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2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27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 WALT: Explain how to objects move on different surfaces.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</dc:title>
  <dc:creator>Victoria Coward</dc:creator>
  <cp:lastModifiedBy>Victoria Coward</cp:lastModifiedBy>
  <cp:revision>12</cp:revision>
  <dcterms:created xsi:type="dcterms:W3CDTF">2018-12-13T12:41:41Z</dcterms:created>
  <dcterms:modified xsi:type="dcterms:W3CDTF">2020-03-22T10:28:14Z</dcterms:modified>
</cp:coreProperties>
</file>